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1" r:id="rId4"/>
    <p:sldId id="262" r:id="rId5"/>
    <p:sldId id="293" r:id="rId6"/>
    <p:sldId id="290" r:id="rId7"/>
    <p:sldId id="283" r:id="rId8"/>
    <p:sldId id="286" r:id="rId9"/>
    <p:sldId id="289" r:id="rId10"/>
    <p:sldId id="291" r:id="rId11"/>
    <p:sldId id="292" r:id="rId12"/>
    <p:sldId id="266" r:id="rId13"/>
    <p:sldId id="279" r:id="rId14"/>
    <p:sldId id="284" r:id="rId15"/>
    <p:sldId id="282" r:id="rId16"/>
    <p:sldId id="280" r:id="rId17"/>
    <p:sldId id="263" r:id="rId18"/>
    <p:sldId id="267" r:id="rId19"/>
    <p:sldId id="276" r:id="rId20"/>
    <p:sldId id="294" r:id="rId21"/>
    <p:sldId id="268" r:id="rId22"/>
    <p:sldId id="295" r:id="rId23"/>
    <p:sldId id="288" r:id="rId24"/>
    <p:sldId id="269" r:id="rId25"/>
    <p:sldId id="270" r:id="rId26"/>
    <p:sldId id="275" r:id="rId27"/>
    <p:sldId id="273" r:id="rId28"/>
    <p:sldId id="296" r:id="rId29"/>
    <p:sldId id="259" r:id="rId30"/>
    <p:sldId id="26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3086F7-4275-F045-BABA-E7F8A326BE87}">
          <p14:sldIdLst>
            <p14:sldId id="256"/>
            <p14:sldId id="258"/>
            <p14:sldId id="261"/>
            <p14:sldId id="262"/>
          </p14:sldIdLst>
        </p14:section>
        <p14:section name="Hardware" id="{18905E9D-EA80-9E4B-A3E4-D9BE0E865973}">
          <p14:sldIdLst>
            <p14:sldId id="293"/>
            <p14:sldId id="290"/>
            <p14:sldId id="283"/>
            <p14:sldId id="286"/>
            <p14:sldId id="289"/>
            <p14:sldId id="291"/>
            <p14:sldId id="292"/>
            <p14:sldId id="266"/>
            <p14:sldId id="279"/>
            <p14:sldId id="284"/>
            <p14:sldId id="282"/>
            <p14:sldId id="280"/>
            <p14:sldId id="263"/>
            <p14:sldId id="267"/>
            <p14:sldId id="276"/>
          </p14:sldIdLst>
        </p14:section>
        <p14:section name="Software" id="{D485D66D-041A-2E43-A9E5-3FFF187D9685}">
          <p14:sldIdLst>
            <p14:sldId id="294"/>
            <p14:sldId id="268"/>
            <p14:sldId id="295"/>
            <p14:sldId id="288"/>
            <p14:sldId id="269"/>
            <p14:sldId id="270"/>
            <p14:sldId id="275"/>
            <p14:sldId id="273"/>
            <p14:sldId id="296"/>
            <p14:sldId id="259"/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3FCC7-6BEF-4FF2-BDAC-281646BC8FD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217BA46D-D5DB-4F75-8F02-279199A1F383}">
      <dgm:prSet/>
      <dgm:spPr/>
      <dgm:t>
        <a:bodyPr/>
        <a:lstStyle/>
        <a:p>
          <a:r>
            <a:rPr lang="en-US" dirty="0"/>
            <a:t>A development tool</a:t>
          </a:r>
        </a:p>
      </dgm:t>
    </dgm:pt>
    <dgm:pt modelId="{CC664F32-288F-4575-ACFF-24747D3B3751}" type="parTrans" cxnId="{9B9F6186-FE1B-4CA9-A635-780B0D28C585}">
      <dgm:prSet/>
      <dgm:spPr/>
      <dgm:t>
        <a:bodyPr/>
        <a:lstStyle/>
        <a:p>
          <a:endParaRPr lang="en-US"/>
        </a:p>
      </dgm:t>
    </dgm:pt>
    <dgm:pt modelId="{6E27F1CF-B7D1-4F0C-A661-BE54B755C69B}" type="sibTrans" cxnId="{9B9F6186-FE1B-4CA9-A635-780B0D28C585}">
      <dgm:prSet/>
      <dgm:spPr/>
      <dgm:t>
        <a:bodyPr/>
        <a:lstStyle/>
        <a:p>
          <a:endParaRPr lang="en-US"/>
        </a:p>
      </dgm:t>
    </dgm:pt>
    <dgm:pt modelId="{5C364F3B-6A4E-4DF3-BEE9-FFD811202BEC}">
      <dgm:prSet/>
      <dgm:spPr/>
      <dgm:t>
        <a:bodyPr/>
        <a:lstStyle/>
        <a:p>
          <a:r>
            <a:rPr lang="en-US" dirty="0"/>
            <a:t>A place to save code</a:t>
          </a:r>
        </a:p>
      </dgm:t>
    </dgm:pt>
    <dgm:pt modelId="{75BACB8F-8FAA-4585-AE15-FCC9B65EFB5B}" type="parTrans" cxnId="{52D3A951-A492-4D11-9686-9DA8D23C0A5E}">
      <dgm:prSet/>
      <dgm:spPr/>
      <dgm:t>
        <a:bodyPr/>
        <a:lstStyle/>
        <a:p>
          <a:endParaRPr lang="en-US"/>
        </a:p>
      </dgm:t>
    </dgm:pt>
    <dgm:pt modelId="{8E6138B7-E1BB-43F7-8AE8-E8DC8E93C0AF}" type="sibTrans" cxnId="{52D3A951-A492-4D11-9686-9DA8D23C0A5E}">
      <dgm:prSet/>
      <dgm:spPr/>
      <dgm:t>
        <a:bodyPr/>
        <a:lstStyle/>
        <a:p>
          <a:endParaRPr lang="en-US"/>
        </a:p>
      </dgm:t>
    </dgm:pt>
    <dgm:pt modelId="{12B2C1DD-0FB5-45AB-A8C7-E84ED9D0F36A}">
      <dgm:prSet/>
      <dgm:spPr/>
      <dgm:t>
        <a:bodyPr/>
        <a:lstStyle/>
        <a:p>
          <a:r>
            <a:rPr lang="en-US" dirty="0"/>
            <a:t>Access to other libraries and info</a:t>
          </a:r>
        </a:p>
      </dgm:t>
    </dgm:pt>
    <dgm:pt modelId="{C48764DC-244D-4C18-8848-4106D209B217}" type="parTrans" cxnId="{F0405D7B-00F2-47A7-BC78-39A14855821E}">
      <dgm:prSet/>
      <dgm:spPr/>
      <dgm:t>
        <a:bodyPr/>
        <a:lstStyle/>
        <a:p>
          <a:endParaRPr lang="en-US"/>
        </a:p>
      </dgm:t>
    </dgm:pt>
    <dgm:pt modelId="{F23D0D04-2416-4576-B9D9-AD07B65AAEA3}" type="sibTrans" cxnId="{F0405D7B-00F2-47A7-BC78-39A14855821E}">
      <dgm:prSet/>
      <dgm:spPr/>
      <dgm:t>
        <a:bodyPr/>
        <a:lstStyle/>
        <a:p>
          <a:endParaRPr lang="en-US"/>
        </a:p>
      </dgm:t>
    </dgm:pt>
    <dgm:pt modelId="{D3DF7BD5-9CA9-CF45-871F-2AAA061CC1F3}" type="pres">
      <dgm:prSet presAssocID="{C8A3FCC7-6BEF-4FF2-BDAC-281646BC8F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4423C8-A19A-D041-B71C-B3CF839FADD1}" type="pres">
      <dgm:prSet presAssocID="{217BA46D-D5DB-4F75-8F02-279199A1F383}" presName="hierRoot1" presStyleCnt="0"/>
      <dgm:spPr/>
    </dgm:pt>
    <dgm:pt modelId="{BAE469FE-9117-E942-9602-8E22877D7100}" type="pres">
      <dgm:prSet presAssocID="{217BA46D-D5DB-4F75-8F02-279199A1F383}" presName="composite" presStyleCnt="0"/>
      <dgm:spPr/>
    </dgm:pt>
    <dgm:pt modelId="{05E1302A-8ABF-984F-BD48-FB4A0347A8A9}" type="pres">
      <dgm:prSet presAssocID="{217BA46D-D5DB-4F75-8F02-279199A1F383}" presName="background" presStyleLbl="node0" presStyleIdx="0" presStyleCnt="3"/>
      <dgm:spPr/>
    </dgm:pt>
    <dgm:pt modelId="{5C01F1FD-C9BE-7F47-8653-2BE380DDB484}" type="pres">
      <dgm:prSet presAssocID="{217BA46D-D5DB-4F75-8F02-279199A1F383}" presName="text" presStyleLbl="fgAcc0" presStyleIdx="0" presStyleCnt="3">
        <dgm:presLayoutVars>
          <dgm:chPref val="3"/>
        </dgm:presLayoutVars>
      </dgm:prSet>
      <dgm:spPr/>
    </dgm:pt>
    <dgm:pt modelId="{6CD5B8F1-2406-8D4B-8BDB-7A72D1CFCC91}" type="pres">
      <dgm:prSet presAssocID="{217BA46D-D5DB-4F75-8F02-279199A1F383}" presName="hierChild2" presStyleCnt="0"/>
      <dgm:spPr/>
    </dgm:pt>
    <dgm:pt modelId="{7ADAE15D-6843-6144-BD80-FEA61CEBFEA1}" type="pres">
      <dgm:prSet presAssocID="{5C364F3B-6A4E-4DF3-BEE9-FFD811202BEC}" presName="hierRoot1" presStyleCnt="0"/>
      <dgm:spPr/>
    </dgm:pt>
    <dgm:pt modelId="{B1D21EBB-5009-2646-8BFE-F61BCC848370}" type="pres">
      <dgm:prSet presAssocID="{5C364F3B-6A4E-4DF3-BEE9-FFD811202BEC}" presName="composite" presStyleCnt="0"/>
      <dgm:spPr/>
    </dgm:pt>
    <dgm:pt modelId="{C0E7FB5C-C9B6-C049-BFB6-B56093E90A36}" type="pres">
      <dgm:prSet presAssocID="{5C364F3B-6A4E-4DF3-BEE9-FFD811202BEC}" presName="background" presStyleLbl="node0" presStyleIdx="1" presStyleCnt="3"/>
      <dgm:spPr/>
    </dgm:pt>
    <dgm:pt modelId="{C661E543-627A-904B-85A8-AAF12F8BF453}" type="pres">
      <dgm:prSet presAssocID="{5C364F3B-6A4E-4DF3-BEE9-FFD811202BEC}" presName="text" presStyleLbl="fgAcc0" presStyleIdx="1" presStyleCnt="3">
        <dgm:presLayoutVars>
          <dgm:chPref val="3"/>
        </dgm:presLayoutVars>
      </dgm:prSet>
      <dgm:spPr/>
    </dgm:pt>
    <dgm:pt modelId="{1E7CD9E2-A06A-7C4A-BA79-53F62D47BA1C}" type="pres">
      <dgm:prSet presAssocID="{5C364F3B-6A4E-4DF3-BEE9-FFD811202BEC}" presName="hierChild2" presStyleCnt="0"/>
      <dgm:spPr/>
    </dgm:pt>
    <dgm:pt modelId="{D2740764-13EB-3446-B3B0-68738DC94D9C}" type="pres">
      <dgm:prSet presAssocID="{12B2C1DD-0FB5-45AB-A8C7-E84ED9D0F36A}" presName="hierRoot1" presStyleCnt="0"/>
      <dgm:spPr/>
    </dgm:pt>
    <dgm:pt modelId="{EF00393A-27C4-804B-8D3C-88E6900ADD99}" type="pres">
      <dgm:prSet presAssocID="{12B2C1DD-0FB5-45AB-A8C7-E84ED9D0F36A}" presName="composite" presStyleCnt="0"/>
      <dgm:spPr/>
    </dgm:pt>
    <dgm:pt modelId="{10BBCE7B-A6E1-0E46-BEAE-0D5DEE30B0C4}" type="pres">
      <dgm:prSet presAssocID="{12B2C1DD-0FB5-45AB-A8C7-E84ED9D0F36A}" presName="background" presStyleLbl="node0" presStyleIdx="2" presStyleCnt="3"/>
      <dgm:spPr/>
    </dgm:pt>
    <dgm:pt modelId="{7241B175-D631-144A-BD2A-48185AA266A5}" type="pres">
      <dgm:prSet presAssocID="{12B2C1DD-0FB5-45AB-A8C7-E84ED9D0F36A}" presName="text" presStyleLbl="fgAcc0" presStyleIdx="2" presStyleCnt="3">
        <dgm:presLayoutVars>
          <dgm:chPref val="3"/>
        </dgm:presLayoutVars>
      </dgm:prSet>
      <dgm:spPr/>
    </dgm:pt>
    <dgm:pt modelId="{D657E02F-C84E-6945-B2E4-B947B9E10D0D}" type="pres">
      <dgm:prSet presAssocID="{12B2C1DD-0FB5-45AB-A8C7-E84ED9D0F36A}" presName="hierChild2" presStyleCnt="0"/>
      <dgm:spPr/>
    </dgm:pt>
  </dgm:ptLst>
  <dgm:cxnLst>
    <dgm:cxn modelId="{3BCE692D-113A-C749-91C2-81350DD7D9B2}" type="presOf" srcId="{12B2C1DD-0FB5-45AB-A8C7-E84ED9D0F36A}" destId="{7241B175-D631-144A-BD2A-48185AA266A5}" srcOrd="0" destOrd="0" presId="urn:microsoft.com/office/officeart/2005/8/layout/hierarchy1"/>
    <dgm:cxn modelId="{52D3A951-A492-4D11-9686-9DA8D23C0A5E}" srcId="{C8A3FCC7-6BEF-4FF2-BDAC-281646BC8FD8}" destId="{5C364F3B-6A4E-4DF3-BEE9-FFD811202BEC}" srcOrd="1" destOrd="0" parTransId="{75BACB8F-8FAA-4585-AE15-FCC9B65EFB5B}" sibTransId="{8E6138B7-E1BB-43F7-8AE8-E8DC8E93C0AF}"/>
    <dgm:cxn modelId="{F0405D7B-00F2-47A7-BC78-39A14855821E}" srcId="{C8A3FCC7-6BEF-4FF2-BDAC-281646BC8FD8}" destId="{12B2C1DD-0FB5-45AB-A8C7-E84ED9D0F36A}" srcOrd="2" destOrd="0" parTransId="{C48764DC-244D-4C18-8848-4106D209B217}" sibTransId="{F23D0D04-2416-4576-B9D9-AD07B65AAEA3}"/>
    <dgm:cxn modelId="{3C1A577D-DB18-4F4B-A590-22FC90BAC83F}" type="presOf" srcId="{217BA46D-D5DB-4F75-8F02-279199A1F383}" destId="{5C01F1FD-C9BE-7F47-8653-2BE380DDB484}" srcOrd="0" destOrd="0" presId="urn:microsoft.com/office/officeart/2005/8/layout/hierarchy1"/>
    <dgm:cxn modelId="{9B9F6186-FE1B-4CA9-A635-780B0D28C585}" srcId="{C8A3FCC7-6BEF-4FF2-BDAC-281646BC8FD8}" destId="{217BA46D-D5DB-4F75-8F02-279199A1F383}" srcOrd="0" destOrd="0" parTransId="{CC664F32-288F-4575-ACFF-24747D3B3751}" sibTransId="{6E27F1CF-B7D1-4F0C-A661-BE54B755C69B}"/>
    <dgm:cxn modelId="{288252D9-1479-B443-886A-4B110722797C}" type="presOf" srcId="{C8A3FCC7-6BEF-4FF2-BDAC-281646BC8FD8}" destId="{D3DF7BD5-9CA9-CF45-871F-2AAA061CC1F3}" srcOrd="0" destOrd="0" presId="urn:microsoft.com/office/officeart/2005/8/layout/hierarchy1"/>
    <dgm:cxn modelId="{502BACE8-21F9-194E-9EAC-C5E3DBBC1FA6}" type="presOf" srcId="{5C364F3B-6A4E-4DF3-BEE9-FFD811202BEC}" destId="{C661E543-627A-904B-85A8-AAF12F8BF453}" srcOrd="0" destOrd="0" presId="urn:microsoft.com/office/officeart/2005/8/layout/hierarchy1"/>
    <dgm:cxn modelId="{A9E301D7-D96A-8E41-B54D-406162ADF2DF}" type="presParOf" srcId="{D3DF7BD5-9CA9-CF45-871F-2AAA061CC1F3}" destId="{954423C8-A19A-D041-B71C-B3CF839FADD1}" srcOrd="0" destOrd="0" presId="urn:microsoft.com/office/officeart/2005/8/layout/hierarchy1"/>
    <dgm:cxn modelId="{8C1BF000-FCF0-1848-A598-E91A9439FF06}" type="presParOf" srcId="{954423C8-A19A-D041-B71C-B3CF839FADD1}" destId="{BAE469FE-9117-E942-9602-8E22877D7100}" srcOrd="0" destOrd="0" presId="urn:microsoft.com/office/officeart/2005/8/layout/hierarchy1"/>
    <dgm:cxn modelId="{B4002CD9-4D0C-B946-A223-CEEC855A1E3D}" type="presParOf" srcId="{BAE469FE-9117-E942-9602-8E22877D7100}" destId="{05E1302A-8ABF-984F-BD48-FB4A0347A8A9}" srcOrd="0" destOrd="0" presId="urn:microsoft.com/office/officeart/2005/8/layout/hierarchy1"/>
    <dgm:cxn modelId="{E90457F6-5FC5-864E-B91E-C8348420FE8C}" type="presParOf" srcId="{BAE469FE-9117-E942-9602-8E22877D7100}" destId="{5C01F1FD-C9BE-7F47-8653-2BE380DDB484}" srcOrd="1" destOrd="0" presId="urn:microsoft.com/office/officeart/2005/8/layout/hierarchy1"/>
    <dgm:cxn modelId="{3E9A9156-7594-7A41-837D-DF83EFF1C247}" type="presParOf" srcId="{954423C8-A19A-D041-B71C-B3CF839FADD1}" destId="{6CD5B8F1-2406-8D4B-8BDB-7A72D1CFCC91}" srcOrd="1" destOrd="0" presId="urn:microsoft.com/office/officeart/2005/8/layout/hierarchy1"/>
    <dgm:cxn modelId="{72935D0C-B924-A445-A80A-480650BF57C6}" type="presParOf" srcId="{D3DF7BD5-9CA9-CF45-871F-2AAA061CC1F3}" destId="{7ADAE15D-6843-6144-BD80-FEA61CEBFEA1}" srcOrd="1" destOrd="0" presId="urn:microsoft.com/office/officeart/2005/8/layout/hierarchy1"/>
    <dgm:cxn modelId="{0B096AF5-0B3F-3140-A517-44D22FE116CB}" type="presParOf" srcId="{7ADAE15D-6843-6144-BD80-FEA61CEBFEA1}" destId="{B1D21EBB-5009-2646-8BFE-F61BCC848370}" srcOrd="0" destOrd="0" presId="urn:microsoft.com/office/officeart/2005/8/layout/hierarchy1"/>
    <dgm:cxn modelId="{3BE61CD4-7C87-0D43-BAE9-A855FD24FA7A}" type="presParOf" srcId="{B1D21EBB-5009-2646-8BFE-F61BCC848370}" destId="{C0E7FB5C-C9B6-C049-BFB6-B56093E90A36}" srcOrd="0" destOrd="0" presId="urn:microsoft.com/office/officeart/2005/8/layout/hierarchy1"/>
    <dgm:cxn modelId="{706CF998-3A4D-864D-AFB3-9C0214127127}" type="presParOf" srcId="{B1D21EBB-5009-2646-8BFE-F61BCC848370}" destId="{C661E543-627A-904B-85A8-AAF12F8BF453}" srcOrd="1" destOrd="0" presId="urn:microsoft.com/office/officeart/2005/8/layout/hierarchy1"/>
    <dgm:cxn modelId="{1B5924F2-EAAF-8E4D-A73A-8A1BAC3CD9D9}" type="presParOf" srcId="{7ADAE15D-6843-6144-BD80-FEA61CEBFEA1}" destId="{1E7CD9E2-A06A-7C4A-BA79-53F62D47BA1C}" srcOrd="1" destOrd="0" presId="urn:microsoft.com/office/officeart/2005/8/layout/hierarchy1"/>
    <dgm:cxn modelId="{91629858-FCCD-1E44-B1BB-8439A0A92566}" type="presParOf" srcId="{D3DF7BD5-9CA9-CF45-871F-2AAA061CC1F3}" destId="{D2740764-13EB-3446-B3B0-68738DC94D9C}" srcOrd="2" destOrd="0" presId="urn:microsoft.com/office/officeart/2005/8/layout/hierarchy1"/>
    <dgm:cxn modelId="{F69A8936-A723-A744-9C08-827B33DA65E1}" type="presParOf" srcId="{D2740764-13EB-3446-B3B0-68738DC94D9C}" destId="{EF00393A-27C4-804B-8D3C-88E6900ADD99}" srcOrd="0" destOrd="0" presId="urn:microsoft.com/office/officeart/2005/8/layout/hierarchy1"/>
    <dgm:cxn modelId="{8CD662F9-1D01-204E-80E8-CBA9AAED11DE}" type="presParOf" srcId="{EF00393A-27C4-804B-8D3C-88E6900ADD99}" destId="{10BBCE7B-A6E1-0E46-BEAE-0D5DEE30B0C4}" srcOrd="0" destOrd="0" presId="urn:microsoft.com/office/officeart/2005/8/layout/hierarchy1"/>
    <dgm:cxn modelId="{408654C9-E2DE-A541-BED2-A2AA4E871D83}" type="presParOf" srcId="{EF00393A-27C4-804B-8D3C-88E6900ADD99}" destId="{7241B175-D631-144A-BD2A-48185AA266A5}" srcOrd="1" destOrd="0" presId="urn:microsoft.com/office/officeart/2005/8/layout/hierarchy1"/>
    <dgm:cxn modelId="{5D27CCA9-ED5D-2741-9871-7A38EAF77760}" type="presParOf" srcId="{D2740764-13EB-3446-B3B0-68738DC94D9C}" destId="{D657E02F-C84E-6945-B2E4-B947B9E10D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1302A-8ABF-984F-BD48-FB4A0347A8A9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1F1FD-C9BE-7F47-8653-2BE380DDB484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 development tool</a:t>
          </a:r>
        </a:p>
      </dsp:txBody>
      <dsp:txXfrm>
        <a:off x="361379" y="885644"/>
        <a:ext cx="2682428" cy="1665515"/>
      </dsp:txXfrm>
    </dsp:sp>
    <dsp:sp modelId="{C0E7FB5C-C9B6-C049-BFB6-B56093E90A36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61E543-627A-904B-85A8-AAF12F8BF453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 place to save code</a:t>
          </a:r>
        </a:p>
      </dsp:txBody>
      <dsp:txXfrm>
        <a:off x="3766566" y="885644"/>
        <a:ext cx="2682428" cy="1665515"/>
      </dsp:txXfrm>
    </dsp:sp>
    <dsp:sp modelId="{10BBCE7B-A6E1-0E46-BEAE-0D5DEE30B0C4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1B175-D631-144A-BD2A-48185AA266A5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Access to other libraries and info</a:t>
          </a:r>
        </a:p>
      </dsp:txBody>
      <dsp:txXfrm>
        <a:off x="7171754" y="885644"/>
        <a:ext cx="2682428" cy="166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143A-57F3-704C-B294-22D117F8E26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A09A-4DFD-424A-8DF1-7B75407C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6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syntaxes and </a:t>
            </a:r>
            <a:r>
              <a:rPr lang="en-US" dirty="0" err="1"/>
              <a:t>etc</a:t>
            </a:r>
            <a:r>
              <a:rPr lang="en-US" dirty="0"/>
              <a:t>… all boil down to 4 things: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5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4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47BA-B1D1-B747-9CBF-EB307C672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F669F-3F88-0B48-9D8B-3A4099AB4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BA045-1556-E447-88CC-7EA05120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0F6B8-615F-AC4D-B3BC-0E23196C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F7D72-904C-7645-B965-59091894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6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E8E2-26C9-3A48-B3F3-F6526839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1D8C6-389E-644F-A993-22518791D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9292A-3284-1845-B3C3-1371DCBAA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43517-40FE-B549-B0CE-EE2ED2F0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5F3DF-2232-7A48-B662-E73F411F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9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4CDA01-759B-114A-964E-460502A5D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42A4D-BB0D-EC49-9E15-7B2C8B278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FBD12-D0AC-5B4B-9E49-2118669C4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EF2AC-FC1B-DB4F-8A8E-ABBB95F4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BB54D-8309-1A45-AB93-CDD2A6A6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18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5CF0-61DF-FC4A-B5D4-7120024A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48589-C524-3B40-BCC0-BF70BDD2B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7F73-7E06-5646-A674-2C97A462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1AF4F-920E-4A4B-B5FE-E20BFD81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65E0C-D20E-2B44-B8F5-1773EC1B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5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4B71-6993-8146-A72B-E045BE38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B6F23-AE5B-5745-BF57-E283BCE8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80E14-7A67-DA46-88F8-D40CF69D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E2EA7-35AE-4744-8312-C7DBF61A0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42C9-7E98-D145-8E6B-C2B96786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6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B02B-624A-544E-AAC7-5A53C812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B4017-7B19-B44F-ADE3-C348F6A5A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CEB14-0D94-BD43-8DBE-E160E8F4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CEEB1-21AD-2C43-906A-7875E291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EA695-DCAA-D641-A42B-C7BE07C0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E1BA5-3319-C642-949F-C284BBD0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9BD8-BD29-B24A-B09D-D5D2728C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42729-D382-3B49-8ED1-857BB7862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AB826-ABEB-AA41-BEC9-7B6AA8143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8A500-204A-B14C-A954-E9966E858A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661BC-E9CD-3C47-8A28-ECE08C2EB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BE873-E2B3-1A4E-856D-BFE0610E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F9397-7D3D-E741-9247-3F748763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65C57-4F76-074F-B3C0-03CA5C36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3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2089-C98F-0348-982E-33FE81DE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F-611F-B446-8FDC-D214EAAB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172F4-711C-3747-8A7F-C8EB4F09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6E126-32C3-2A49-9D07-2A8DA6F5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7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E4BA33-195B-454D-A378-755FD796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C0EB0-0C99-D44C-B607-843579D4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57C98-5327-384F-8DD5-E0F8AAC8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7911-CC76-0745-9563-74A6F7CD2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A6E0-752F-A040-82DE-60D05A87C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DE28D-774B-5E4D-AC6D-B4EFFEC68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77506-A902-1A4B-B0A6-D5CB6A8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4676D-F2FA-D74E-8A80-B4103CFF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F6FEC-6F9B-7343-B8B9-0C26859D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1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0B19-35BB-CA42-BE5F-AE65013E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E2FE9C-2091-1F42-89FA-C5CC3FCBE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639FF-0529-AF4B-B0F2-366632D70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8404-1445-1E42-B1E2-47CA9186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756D9-33D9-594B-93AD-B6BAD771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7204E-44EF-8542-BEC9-9088B518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1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5EA9ED-97D2-AA4F-AC98-24C44259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9A4FE-04BF-E64C-98A5-5EF57E09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E1F2F-7331-0F4A-B777-240AD4715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0809-E40C-3A4B-AF95-BE6B574B0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19A5E-9A52-EE46-8C7E-5DC1D98BC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0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e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C444-A6D4-C74B-96AA-959C3629B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Smart-City Hands-On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5D2ED-AC74-E041-8993-9C9A6F8E3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IoT for smart cities from scratch</a:t>
            </a:r>
          </a:p>
        </p:txBody>
      </p:sp>
    </p:spTree>
    <p:extLst>
      <p:ext uri="{BB962C8B-B14F-4D97-AF65-F5344CB8AC3E}">
        <p14:creationId xmlns:p14="http://schemas.microsoft.com/office/powerpoint/2010/main" val="276384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DB7C5-B1DC-184C-A35A-A512B40C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36" y="321734"/>
            <a:ext cx="2054860" cy="2739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03DB0-5D5C-5C4F-884A-8B4E19932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15026" y="664210"/>
            <a:ext cx="2739814" cy="205486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1A3D77D-C276-6E49-A581-0BB8DE52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906" y="3796452"/>
            <a:ext cx="4117206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3C0FD-3026-EA47-B4FE-B2DB4118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Pick a Project first!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FA33DE-2DF8-45C1-B54E-D60E8BB8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Simplify your selection process</a:t>
            </a:r>
          </a:p>
          <a:p>
            <a:endParaRPr lang="en-US" sz="2300" dirty="0"/>
          </a:p>
          <a:p>
            <a:r>
              <a:rPr lang="en-US" sz="2300" dirty="0"/>
              <a:t>Helps you chose the right platform</a:t>
            </a:r>
          </a:p>
          <a:p>
            <a:endParaRPr lang="en-US" sz="2300" dirty="0"/>
          </a:p>
          <a:p>
            <a:r>
              <a:rPr lang="en-US" sz="2300" dirty="0"/>
              <a:t>Clarifies how to get to the end state</a:t>
            </a:r>
          </a:p>
        </p:txBody>
      </p:sp>
    </p:spTree>
    <p:extLst>
      <p:ext uri="{BB962C8B-B14F-4D97-AF65-F5344CB8AC3E}">
        <p14:creationId xmlns:p14="http://schemas.microsoft.com/office/powerpoint/2010/main" val="349469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Sensor</a:t>
            </a:r>
          </a:p>
          <a:p>
            <a:pPr lvl="1"/>
            <a:r>
              <a:rPr lang="en-US" sz="28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2157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Node MCU (esp8266)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4056883" cy="4448768"/>
          </a:xfrm>
        </p:spPr>
        <p:txBody>
          <a:bodyPr>
            <a:normAutofit/>
          </a:bodyPr>
          <a:lstStyle/>
          <a:p>
            <a:r>
              <a:rPr lang="en-US" dirty="0"/>
              <a:t>Why esp8266?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r>
              <a:rPr lang="en-US" dirty="0"/>
              <a:t>Digital and analog</a:t>
            </a:r>
          </a:p>
          <a:p>
            <a:pPr lvl="1"/>
            <a:r>
              <a:rPr lang="en-US" dirty="0"/>
              <a:t>Fast!</a:t>
            </a:r>
          </a:p>
          <a:p>
            <a:pPr lvl="1"/>
            <a:r>
              <a:rPr lang="en-US" dirty="0"/>
              <a:t>Power Consumption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Built-in Wireless</a:t>
            </a:r>
          </a:p>
          <a:p>
            <a:pPr lvl="1"/>
            <a:endParaRPr lang="en-US" dirty="0"/>
          </a:p>
          <a:p>
            <a:r>
              <a:rPr lang="en-US" dirty="0"/>
              <a:t>Why NOT esp8266?</a:t>
            </a:r>
          </a:p>
          <a:p>
            <a:pPr lvl="1"/>
            <a:r>
              <a:rPr lang="en-US" dirty="0"/>
              <a:t>C</a:t>
            </a:r>
          </a:p>
          <a:p>
            <a:pPr lvl="1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425762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1377AB-494F-F94F-83EE-FD263E9F9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57" y="3308106"/>
            <a:ext cx="7896412" cy="2875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/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11" y="2249487"/>
            <a:ext cx="3599907" cy="3957302"/>
          </a:xfrm>
        </p:spPr>
        <p:txBody>
          <a:bodyPr>
            <a:noAutofit/>
          </a:bodyPr>
          <a:lstStyle/>
          <a:p>
            <a:r>
              <a:rPr lang="en-US" dirty="0"/>
              <a:t>Common Sensor pinout:</a:t>
            </a:r>
          </a:p>
          <a:p>
            <a:pPr lvl="1"/>
            <a:r>
              <a:rPr lang="en-US" dirty="0"/>
              <a:t>VCC = power IN</a:t>
            </a:r>
          </a:p>
          <a:p>
            <a:pPr lvl="1"/>
            <a:r>
              <a:rPr lang="en-US" dirty="0"/>
              <a:t>GND = power OUT (Ground)</a:t>
            </a:r>
          </a:p>
          <a:p>
            <a:pPr lvl="1"/>
            <a:r>
              <a:rPr lang="en-US" dirty="0"/>
              <a:t>Out(put) = signal out</a:t>
            </a:r>
          </a:p>
          <a:p>
            <a:r>
              <a:rPr lang="en-US" dirty="0"/>
              <a:t>Sometimes you get:</a:t>
            </a:r>
          </a:p>
          <a:p>
            <a:pPr lvl="1"/>
            <a:r>
              <a:rPr lang="en-US" dirty="0"/>
              <a:t>A0 = Analog output </a:t>
            </a:r>
          </a:p>
          <a:p>
            <a:pPr lvl="1"/>
            <a:r>
              <a:rPr lang="en-US" dirty="0"/>
              <a:t>D0 = Digital output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3F840A-8249-4445-B0FF-4F40B9CBFE2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25" y="233954"/>
            <a:ext cx="4270665" cy="24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D77DF-D603-5C48-94C2-672C9B759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" r="4348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3668486"/>
            <a:ext cx="3281004" cy="936171"/>
          </a:xfrm>
        </p:spPr>
        <p:txBody>
          <a:bodyPr>
            <a:normAutofit/>
          </a:bodyPr>
          <a:lstStyle/>
          <a:p>
            <a:r>
              <a:rPr lang="en-US" dirty="0"/>
              <a:t>KISS – keep it simple, son!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8918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9636054-8421-D842-A892-03FD072D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35" y="23283"/>
            <a:ext cx="6820430" cy="68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minutes to RECOVER!</a:t>
            </a:r>
          </a:p>
        </p:txBody>
      </p:sp>
    </p:spTree>
    <p:extLst>
      <p:ext uri="{BB962C8B-B14F-4D97-AF65-F5344CB8AC3E}">
        <p14:creationId xmlns:p14="http://schemas.microsoft.com/office/powerpoint/2010/main" val="152637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easier from here!</a:t>
            </a:r>
          </a:p>
        </p:txBody>
      </p:sp>
    </p:spTree>
    <p:extLst>
      <p:ext uri="{BB962C8B-B14F-4D97-AF65-F5344CB8AC3E}">
        <p14:creationId xmlns:p14="http://schemas.microsoft.com/office/powerpoint/2010/main" val="3880746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9800-E606-0F48-B483-BA8E9D94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power!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C0AD-A578-0B4F-AFB0-F4C0A166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294" y="1839166"/>
            <a:ext cx="5847450" cy="3541714"/>
          </a:xfrm>
        </p:spPr>
        <p:txBody>
          <a:bodyPr>
            <a:normAutofit/>
          </a:bodyPr>
          <a:lstStyle/>
          <a:p>
            <a:r>
              <a:rPr lang="en-US" sz="2800" dirty="0"/>
              <a:t>How do we “build” software?</a:t>
            </a:r>
          </a:p>
          <a:p>
            <a:endParaRPr lang="en-US" sz="2800" dirty="0"/>
          </a:p>
          <a:p>
            <a:r>
              <a:rPr lang="en-US" sz="2800" dirty="0"/>
              <a:t>What are the resources you need?</a:t>
            </a:r>
          </a:p>
          <a:p>
            <a:endParaRPr lang="en-US" sz="2800" dirty="0"/>
          </a:p>
          <a:p>
            <a:r>
              <a:rPr lang="en-US" sz="2800" dirty="0"/>
              <a:t>Keeping track of code?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D817-8E56-3148-B33E-DA63AB51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0" y="474973"/>
            <a:ext cx="3577881" cy="3161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19FFF-34F9-9E44-99DF-72FED0D3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99" y="0"/>
            <a:ext cx="1626824" cy="6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16E3-221E-054D-B1F4-4B19FE9A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859367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Software BASICS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F827B3-9A96-42E5-8441-209C6E06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6"/>
            <a:ext cx="3957732" cy="4370389"/>
          </a:xfrm>
        </p:spPr>
        <p:txBody>
          <a:bodyPr>
            <a:noAutofit/>
          </a:bodyPr>
          <a:lstStyle/>
          <a:p>
            <a:r>
              <a:rPr lang="en-US" sz="2800" dirty="0"/>
              <a:t>Variables</a:t>
            </a:r>
          </a:p>
          <a:p>
            <a:endParaRPr lang="en-US" sz="2800" dirty="0"/>
          </a:p>
          <a:p>
            <a:r>
              <a:rPr lang="en-US" sz="2800" dirty="0"/>
              <a:t>Functions</a:t>
            </a:r>
          </a:p>
          <a:p>
            <a:endParaRPr lang="en-US" sz="2800" dirty="0"/>
          </a:p>
          <a:p>
            <a:r>
              <a:rPr lang="en-US" sz="2800" dirty="0"/>
              <a:t>Inputs</a:t>
            </a:r>
          </a:p>
          <a:p>
            <a:endParaRPr lang="en-US" sz="2800" dirty="0"/>
          </a:p>
          <a:p>
            <a:r>
              <a:rPr lang="en-US" sz="2800" dirty="0"/>
              <a:t>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2F872B-0896-5945-B599-B016ED4F7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27" r="-1" b="560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3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 is harder than a lot of other 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A2E43-0470-1D4C-AE7C-A07C993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51" y="687896"/>
            <a:ext cx="8565949" cy="54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91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811E-A4F8-8E4E-9624-B11AAD8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Getting started with writing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514CCF-9C9E-4A3E-8265-09B23DCB263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169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E1302A-8ABF-984F-BD48-FB4A0347A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C01F1FD-C9BE-7F47-8653-2BE380DDB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C0E7FB5C-C9B6-C049-BFB6-B56093E90A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661E543-627A-904B-85A8-AAF12F8BF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0BBCE7B-A6E1-0E46-BEAE-0D5DEE30B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241B175-D631-144A-BD2A-48185AA26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AFED6-EEE2-6E46-A030-8414AD1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22" y="2236615"/>
            <a:ext cx="3435059" cy="901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5EC42-6A81-974E-8A5A-0E36303F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7" y="3451787"/>
            <a:ext cx="4065888" cy="105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F565C-A80F-EB44-8E06-202BABF9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99" y="3410093"/>
            <a:ext cx="1822339" cy="1822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F4C60-79C2-0249-AE9E-D1DF81C0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963" y="636781"/>
            <a:ext cx="4063159" cy="265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4610-72C8-2C41-9282-EB2D96360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97" y="636782"/>
            <a:ext cx="4226167" cy="265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C5E4D-182A-474B-81F0-4593860D6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122" y="636780"/>
            <a:ext cx="3487932" cy="144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68CE1-76BD-4E4E-BE9E-E2B920E11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97" y="4663642"/>
            <a:ext cx="1139276" cy="1119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5B70E-2646-964A-88AF-719443F8D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169" y="4698530"/>
            <a:ext cx="2787604" cy="655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66DA9-B2DF-DF4A-9AAD-85444AC6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22" y="3410094"/>
            <a:ext cx="1712169" cy="171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C5685-7F6F-AD4F-91EC-A96A4BE33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539" y="3410093"/>
            <a:ext cx="1358865" cy="1712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04F17-A3C8-3E4C-8BD5-44C4BBB8D7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314" y="3410092"/>
            <a:ext cx="1538182" cy="18458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9B3BA2-1834-004F-AC73-171AD5CFA1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398" y="5349063"/>
            <a:ext cx="2773071" cy="14130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92C792-E49F-7548-B1F8-8B88B19DE51A}"/>
              </a:ext>
            </a:extLst>
          </p:cNvPr>
          <p:cNvSpPr txBox="1"/>
          <p:nvPr/>
        </p:nvSpPr>
        <p:spPr>
          <a:xfrm>
            <a:off x="250797" y="95003"/>
            <a:ext cx="422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TOOL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120FC-D7A8-5C49-974B-FF2D0639D25B}"/>
              </a:ext>
            </a:extLst>
          </p:cNvPr>
          <p:cNvSpPr txBox="1"/>
          <p:nvPr/>
        </p:nvSpPr>
        <p:spPr>
          <a:xfrm>
            <a:off x="4476962" y="104282"/>
            <a:ext cx="406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PLACE TO PUT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3BFCF-0F9C-8D49-9099-9AE25DFEFC1D}"/>
              </a:ext>
            </a:extLst>
          </p:cNvPr>
          <p:cNvSpPr txBox="1"/>
          <p:nvPr/>
        </p:nvSpPr>
        <p:spPr>
          <a:xfrm>
            <a:off x="8540121" y="113559"/>
            <a:ext cx="348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6458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Review the code!</a:t>
            </a:r>
          </a:p>
        </p:txBody>
      </p:sp>
    </p:spTree>
    <p:extLst>
      <p:ext uri="{BB962C8B-B14F-4D97-AF65-F5344CB8AC3E}">
        <p14:creationId xmlns:p14="http://schemas.microsoft.com/office/powerpoint/2010/main" val="26100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B743-60D3-1C4C-ABA5-9B78566E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3BB1-8036-F143-8D33-956B0D1A1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97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1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5B6B2-9D01-1646-9EC3-34B2E445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90719-6DC5-5046-936E-197A5589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Connected devices</a:t>
            </a:r>
          </a:p>
          <a:p>
            <a:endParaRPr lang="en-US" dirty="0"/>
          </a:p>
          <a:p>
            <a:r>
              <a:rPr lang="en-US" dirty="0"/>
              <a:t>Platforms</a:t>
            </a:r>
          </a:p>
          <a:p>
            <a:endParaRPr lang="en-US" dirty="0"/>
          </a:p>
          <a:p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022898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0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59D1-6852-704E-8A71-BB079527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Smart City?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4B28-7E78-6049-9768-8425A21D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0</a:t>
            </a:r>
          </a:p>
          <a:p>
            <a:endParaRPr lang="en-US" dirty="0"/>
          </a:p>
          <a:p>
            <a:r>
              <a:rPr lang="en-US" dirty="0"/>
              <a:t>Stage 1</a:t>
            </a:r>
          </a:p>
          <a:p>
            <a:endParaRPr lang="en-US" dirty="0"/>
          </a:p>
          <a:p>
            <a:r>
              <a:rPr lang="en-US" dirty="0"/>
              <a:t>Stage 2</a:t>
            </a:r>
          </a:p>
          <a:p>
            <a:endParaRPr lang="en-US" dirty="0"/>
          </a:p>
          <a:p>
            <a:r>
              <a:rPr lang="en-US" dirty="0"/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2152445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let the smoke out</a:t>
            </a:r>
          </a:p>
        </p:txBody>
      </p:sp>
    </p:spTree>
    <p:extLst>
      <p:ext uri="{BB962C8B-B14F-4D97-AF65-F5344CB8AC3E}">
        <p14:creationId xmlns:p14="http://schemas.microsoft.com/office/powerpoint/2010/main" val="201335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618518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32" y="2250281"/>
            <a:ext cx="3580522" cy="4191001"/>
          </a:xfrm>
        </p:spPr>
        <p:txBody>
          <a:bodyPr>
            <a:noAutofit/>
          </a:bodyPr>
          <a:lstStyle/>
          <a:p>
            <a:r>
              <a:rPr lang="en-US" dirty="0"/>
              <a:t>Software errors are “soft”</a:t>
            </a:r>
          </a:p>
          <a:p>
            <a:endParaRPr lang="en-US" dirty="0"/>
          </a:p>
          <a:p>
            <a:r>
              <a:rPr lang="en-US" dirty="0"/>
              <a:t>Hardware errors on the other hand….</a:t>
            </a:r>
          </a:p>
          <a:p>
            <a:endParaRPr lang="en-US" dirty="0"/>
          </a:p>
          <a:p>
            <a:r>
              <a:rPr lang="en-US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Pi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613</Words>
  <Application>Microsoft Macintosh PowerPoint</Application>
  <PresentationFormat>Widescreen</PresentationFormat>
  <Paragraphs>173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Smart-City Hands-On</vt:lpstr>
      <vt:lpstr>Intro Slide</vt:lpstr>
      <vt:lpstr>What is IoT?</vt:lpstr>
      <vt:lpstr>What is a Smart City?</vt:lpstr>
      <vt:lpstr>Hardware</vt:lpstr>
      <vt:lpstr>Why is hardware scary?</vt:lpstr>
      <vt:lpstr>Electricity fundamentals</vt:lpstr>
      <vt:lpstr>Control Over electricity</vt:lpstr>
      <vt:lpstr>Hardware Overload</vt:lpstr>
      <vt:lpstr>Pick a Project first!</vt:lpstr>
      <vt:lpstr>OUR Hardware – AKA What’s in this box?</vt:lpstr>
      <vt:lpstr>Node MCU (esp8266)</vt:lpstr>
      <vt:lpstr>Breadboard basics</vt:lpstr>
      <vt:lpstr>Resistors and LEDs</vt:lpstr>
      <vt:lpstr>SENSOR Basics</vt:lpstr>
      <vt:lpstr>A pinout ‘splainer</vt:lpstr>
      <vt:lpstr>Slapping it all together</vt:lpstr>
      <vt:lpstr>Now we have a Fancy Brick</vt:lpstr>
      <vt:lpstr>Take 15 minutes to RECOVER!</vt:lpstr>
      <vt:lpstr>Software</vt:lpstr>
      <vt:lpstr>Code power!</vt:lpstr>
      <vt:lpstr>Software BASICS</vt:lpstr>
      <vt:lpstr>C is harder than a lot of other languages</vt:lpstr>
      <vt:lpstr>Getting started with writing code</vt:lpstr>
      <vt:lpstr>PowerPoint Presentation</vt:lpstr>
      <vt:lpstr>Let’s Review the code!</vt:lpstr>
      <vt:lpstr>You have now made a brick oven!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Smart-City Hands-On</dc:title>
  <dc:creator>Chris Harrold</dc:creator>
  <cp:lastModifiedBy>Chris Harrold</cp:lastModifiedBy>
  <cp:revision>2</cp:revision>
  <dcterms:created xsi:type="dcterms:W3CDTF">2018-10-10T15:22:38Z</dcterms:created>
  <dcterms:modified xsi:type="dcterms:W3CDTF">2018-10-10T15:38:07Z</dcterms:modified>
</cp:coreProperties>
</file>